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8" r:id="rId3"/>
    <p:sldId id="260" r:id="rId4"/>
    <p:sldId id="263" r:id="rId5"/>
    <p:sldId id="261" r:id="rId6"/>
    <p:sldId id="262" r:id="rId7"/>
    <p:sldId id="266" r:id="rId8"/>
    <p:sldId id="264" r:id="rId9"/>
    <p:sldId id="265" r:id="rId10"/>
    <p:sldId id="267" r:id="rId11"/>
    <p:sldId id="273" r:id="rId12"/>
    <p:sldId id="269" r:id="rId13"/>
    <p:sldId id="270" r:id="rId14"/>
    <p:sldId id="271" r:id="rId15"/>
    <p:sldId id="272" r:id="rId16"/>
    <p:sldId id="274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4" autoAdjust="0"/>
    <p:restoredTop sz="96177"/>
  </p:normalViewPr>
  <p:slideViewPr>
    <p:cSldViewPr snapToGrid="0">
      <p:cViewPr>
        <p:scale>
          <a:sx n="36" d="100"/>
          <a:sy n="36" d="100"/>
        </p:scale>
        <p:origin x="144" y="2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endParaRPr lang="fr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fr"/>
            <a:t>01</a:t>
          </a:r>
          <a:endParaRPr lang="fr" dirty="0"/>
        </a:p>
      </dgm:t>
    </dgm:pt>
    <dgm:pt modelId="{53742231-981F-480A-940F-203EC2F7423F}">
      <dgm:prSet/>
      <dgm:spPr/>
      <dgm:t>
        <a:bodyPr/>
        <a:lstStyle/>
        <a:p>
          <a:pPr rtl="0"/>
          <a:endParaRPr lang="fr" dirty="0"/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fr"/>
            <a:t>02</a:t>
          </a:r>
          <a:endParaRPr lang="fr" dirty="0"/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endParaRPr lang="fr" dirty="0"/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fr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3" custLinFactNeighborY="959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fr"/>
            <a:t>Pellentesque habitant morbi tristique senectus et netus et malesuada fames.</a:t>
          </a:r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fr"/>
            <a:t>03</a:t>
          </a: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fr"/>
            <a:t>Nunc viverra imperdiet enim. Fusce est. Vivamus a tellus.</a:t>
          </a:r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fr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fr"/>
            <a:t>Lorem ipsum dolor sit amet, consectetuer adipiscing elit. Maecenas</a:t>
          </a:r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fr"/>
            <a:t>01</a:t>
          </a: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fr" sz="2600" kern="1200" dirty="0"/>
        </a:p>
      </dsp:txBody>
      <dsp:txXfrm>
        <a:off x="0" y="1485900"/>
        <a:ext cx="3275967" cy="2228849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01</a:t>
          </a:r>
          <a:endParaRPr lang="fr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" sz="2600" kern="1200" dirty="0"/>
        </a:p>
      </dsp:txBody>
      <dsp:txXfrm>
        <a:off x="3538853" y="1485900"/>
        <a:ext cx="3275967" cy="2228849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02</a:t>
          </a:r>
          <a:endParaRPr lang="fr" sz="6600" kern="1200" dirty="0"/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fr" sz="2600" kern="1200" dirty="0"/>
        </a:p>
      </dsp:txBody>
      <dsp:txXfrm>
        <a:off x="7076898" y="1485900"/>
        <a:ext cx="3275967" cy="2228849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Lorem ipsum dolor sit amet, consectetuer adipiscing elit. Maecenas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Nunc viverra imperdiet enim. Fusce est. Vivamus a tellus.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" sz="2100" kern="1200"/>
            <a:t>Pellentesque habitant morbi tristique senectus et netus et malesuada fames.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E369ED-7387-4991-ACC3-462A09193407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FE2DEA-50D1-4FBC-833B-64DE3548015C}" type="datetime1">
              <a:rPr lang="fr-FR" smtClean="0"/>
              <a:t>21/01/2025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765520-6E07-4474-B65D-80EFEC7E1B7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547DE-0BAD-4ACE-8E73-676DE4F43F2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43C94-4C15-4991-988E-CC4F6021FC7C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2280F-B983-48D5-A990-D6F2506DE6D5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529EE-CB6A-49B8-8C34-F107491C4B66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D0FE2-C27F-4847-8837-780863AA8A72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1E9D0-1A91-439A-8299-279A09FBF35E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2C11BE-43AE-4864-8C21-E0CB621AF2ED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7C20FF-A183-44CD-820E-C528520B0905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94AD0-F424-4FFB-98B8-BDBD0ED0D09C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905468-72BC-4E6B-87DB-9FC7B6201883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EA7AC6-29D6-4E4A-9E2D-506FA450F669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0C01C1-A8A9-41B1-8349-D57B9704EBF0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28B88-1705-406F-816B-66525F70D2FF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BB18EB-0F08-4D52-B1C1-2BBAC704D682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DC856E-E415-49E3-A77A-7948CF583C6E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2BD9D-9B72-48E5-8E98-62EA1FDA6E9A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A7EF5840-517F-44F4-876E-57CDFE3D6418}" type="datetime1">
              <a:rPr lang="fr-FR" smtClean="0"/>
              <a:t>21/01/2025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fr" sz="7200" dirty="0"/>
              <a:t>SAE 15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fr" sz="4000" dirty="0"/>
              <a:t>Traiter des données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Title Lorem Ipsum</a:t>
            </a:r>
          </a:p>
        </p:txBody>
      </p:sp>
      <p:pic>
        <p:nvPicPr>
          <p:cNvPr id="3074" name="Picture 2" descr="Khâgne : comment faire une bonne conclusion ? - Mister Prépa">
            <a:extLst>
              <a:ext uri="{FF2B5EF4-FFF2-40B4-BE49-F238E27FC236}">
                <a16:creationId xmlns:a16="http://schemas.microsoft.com/office/drawing/2014/main" id="{C4F06D9A-67B0-4E1D-81CF-E64E2C9F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Où en sont les expérimentations sur la 5G ?</a:t>
            </a:r>
            <a:endParaRPr lang="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9D33016-8397-4C2B-B0EC-0A3235896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78504"/>
            <a:ext cx="10353762" cy="3769895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r>
              <a:rPr lang="fr-FR" dirty="0"/>
              <a:t>I. Introduction</a:t>
            </a:r>
          </a:p>
          <a:p>
            <a:pPr marL="450000" lvl="1" indent="0">
              <a:buNone/>
            </a:pPr>
            <a:r>
              <a:rPr lang="fr-FR" dirty="0"/>
              <a:t>II. Analyse</a:t>
            </a:r>
          </a:p>
          <a:p>
            <a:pPr marL="450000" lvl="1" indent="0">
              <a:buNone/>
            </a:pPr>
            <a:r>
              <a:rPr lang="fr-FR" dirty="0"/>
              <a:t>		a. Implication Régionale Et Acteurs Les Plus engagés</a:t>
            </a:r>
          </a:p>
          <a:p>
            <a:pPr marL="450000" lvl="1" indent="0">
              <a:buNone/>
            </a:pPr>
            <a:r>
              <a:rPr lang="fr-FR" dirty="0"/>
              <a:t>		b. Nombre D'expérimentations 5G Par Région</a:t>
            </a:r>
          </a:p>
          <a:p>
            <a:pPr marL="450000" lvl="1" indent="0">
              <a:buNone/>
            </a:pPr>
            <a:r>
              <a:rPr lang="fr-FR" dirty="0"/>
              <a:t>		c. Répartition Des Sites Par Acteurs</a:t>
            </a:r>
          </a:p>
          <a:p>
            <a:pPr marL="450000" lvl="1" indent="0">
              <a:buNone/>
            </a:pPr>
            <a:r>
              <a:rPr lang="fr-FR" dirty="0"/>
              <a:t>		d. Technologies Les Plus Expérimenté</a:t>
            </a:r>
          </a:p>
        </p:txBody>
      </p:sp>
    </p:spTree>
    <p:extLst>
      <p:ext uri="{BB962C8B-B14F-4D97-AF65-F5344CB8AC3E}">
        <p14:creationId xmlns:p14="http://schemas.microsoft.com/office/powerpoint/2010/main" val="43114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 anchor="ctr">
            <a:normAutofit/>
          </a:bodyPr>
          <a:lstStyle/>
          <a:p>
            <a:pPr rtl="0"/>
            <a:r>
              <a:rPr lang="fr" sz="3900"/>
              <a:t>Implication Régionale </a:t>
            </a:r>
            <a:br>
              <a:rPr lang="fr" sz="3900"/>
            </a:br>
            <a:r>
              <a:rPr lang="fr" sz="3900"/>
              <a:t>Et Acteurs Les Plus engagés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0EAC20-2FC9-2D4C-0F46-8CC939825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r="-2" b="-2"/>
          <a:stretch/>
        </p:blipFill>
        <p:spPr bwMode="auto">
          <a:xfrm>
            <a:off x="660780" y="2878234"/>
            <a:ext cx="7626433" cy="273623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44758-6956-DF5E-E7FE-ED955EE1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1" y="2878235"/>
            <a:ext cx="2975652" cy="27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05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Nombre D'expérimentations 5G Par Région</a:t>
            </a:r>
            <a:endParaRPr lang="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A5268E-1290-4C6E-AC00-6690BCF3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96" y="1953331"/>
            <a:ext cx="8671560" cy="42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Répartition Des Sites Par Acteurs</a:t>
            </a:r>
            <a:endParaRPr lang="f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DE18BA-02A9-4FF5-B584-E5AE25EB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6" y="1958340"/>
            <a:ext cx="5527367" cy="44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9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Technologies Les Plus Expérimenté</a:t>
            </a:r>
            <a:endParaRPr lang="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A16D87-89BC-4A77-AEFA-55DE988C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6" y="1961239"/>
            <a:ext cx="8587740" cy="42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5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Title Lorem Ipsum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Un mois pour performer en composition française : la conclusion - Mister  Prépa">
            <a:extLst>
              <a:ext uri="{FF2B5EF4-FFF2-40B4-BE49-F238E27FC236}">
                <a16:creationId xmlns:a16="http://schemas.microsoft.com/office/drawing/2014/main" id="{5466DEC4-B64B-4292-8723-BECCDFBA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02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mment rédiger une introduction percutante pour le web ?">
            <a:extLst>
              <a:ext uri="{FF2B5EF4-FFF2-40B4-BE49-F238E27FC236}">
                <a16:creationId xmlns:a16="http://schemas.microsoft.com/office/drawing/2014/main" id="{9A28A048-FF71-49CE-BB4A-D73065883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314" y="0"/>
            <a:ext cx="13354814" cy="69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Ressources Utilisées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75376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Github logo - Icônes Médias sociaux et logos">
            <a:extLst>
              <a:ext uri="{FF2B5EF4-FFF2-40B4-BE49-F238E27FC236}">
                <a16:creationId xmlns:a16="http://schemas.microsoft.com/office/drawing/2014/main" id="{5D5F4CD3-A4AC-4B19-9A40-AE1841AD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50" y="3550472"/>
            <a:ext cx="1770413" cy="17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VS Code on FreeBSD | FreeBSD Foundation">
            <a:extLst>
              <a:ext uri="{FF2B5EF4-FFF2-40B4-BE49-F238E27FC236}">
                <a16:creationId xmlns:a16="http://schemas.microsoft.com/office/drawing/2014/main" id="{9A1613C5-521A-4FE3-BCFC-C8EECE1D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87" y="360638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ello - Icônes logo gratuites">
            <a:extLst>
              <a:ext uri="{FF2B5EF4-FFF2-40B4-BE49-F238E27FC236}">
                <a16:creationId xmlns:a16="http://schemas.microsoft.com/office/drawing/2014/main" id="{B097EBA0-EA94-4263-B3B1-F6683D43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96" y="3745426"/>
            <a:ext cx="1575459" cy="157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Objectifs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3565A0-EE9D-419B-ACB4-45CB017B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2269859"/>
            <a:ext cx="3783799" cy="34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718C3AE-E9C4-4ABC-AED6-991271959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17" y="2407013"/>
            <a:ext cx="3987759" cy="320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0600DE5-6E35-4A31-8BE5-10033159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35" y="1722120"/>
            <a:ext cx="1645267" cy="43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9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3340"/>
            <a:ext cx="10353762" cy="130302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Aspect Technique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E247B0-0D6A-4D99-9DC3-74F3397597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61" y="1480510"/>
            <a:ext cx="6347026" cy="47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1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352423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Matrice Des Risques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4808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319C7FD3-E7A7-D62A-2DE3-D3AA8758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40" y="1866899"/>
            <a:ext cx="245039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4F5920-8803-0FE4-AA29-4A439778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67" y="1562098"/>
            <a:ext cx="2241374" cy="499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6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D5DA1F4-6DEE-4285-B671-D9459D6D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76" y="2820116"/>
            <a:ext cx="9971847" cy="208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8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523855-94B3-403B-A695-8220F1F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02957"/>
            <a:ext cx="7630477" cy="40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Difficultés Rencontrées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B5CC3A4-252C-4BF5-AF73-1D3602C0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958" y="2099933"/>
            <a:ext cx="7347523" cy="39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9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6_TF12214701" id="{A4CB04E2-D25E-446E-9946-3788EEAFC8A2}" vid="{C717B0A5-1DBC-4918-B9D4-77A3C79A5DA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{CB978B12-B2B2-4C75-958A-CD673B71205D}tf12214701_win32</Template>
  <TotalTime>162</TotalTime>
  <Words>139</Words>
  <Application>Microsoft Macintosh PowerPoint</Application>
  <PresentationFormat>Grand écran</PresentationFormat>
  <Paragraphs>31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Goudy Old Style</vt:lpstr>
      <vt:lpstr>Wingdings 2</vt:lpstr>
      <vt:lpstr>SlateVTI</vt:lpstr>
      <vt:lpstr>SAE 15</vt:lpstr>
      <vt:lpstr>Présentation PowerPoint</vt:lpstr>
      <vt:lpstr>Ressources Utilisées</vt:lpstr>
      <vt:lpstr>Objectifs</vt:lpstr>
      <vt:lpstr>Aspect Technique</vt:lpstr>
      <vt:lpstr>Matrice Des Risques</vt:lpstr>
      <vt:lpstr>Difficultés Rencontrées</vt:lpstr>
      <vt:lpstr>Difficultés Rencontrées</vt:lpstr>
      <vt:lpstr>Difficultés Rencontrées</vt:lpstr>
      <vt:lpstr>Title Lorem Ipsum</vt:lpstr>
      <vt:lpstr>Où en sont les expérimentations sur la 5G ?</vt:lpstr>
      <vt:lpstr>Implication Régionale  Et Acteurs Les Plus engagés</vt:lpstr>
      <vt:lpstr>Nombre D'expérimentations 5G Par Région</vt:lpstr>
      <vt:lpstr>Répartition Des Sites Par Acteurs</vt:lpstr>
      <vt:lpstr>Technologies Les Plus Expérimenté</vt:lpstr>
      <vt:lpstr>Title Lorem Ipsum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 15</dc:title>
  <dc:creator>Slayz ツ</dc:creator>
  <cp:lastModifiedBy>Léo Coquerel</cp:lastModifiedBy>
  <cp:revision>13</cp:revision>
  <dcterms:created xsi:type="dcterms:W3CDTF">2025-01-20T15:45:07Z</dcterms:created>
  <dcterms:modified xsi:type="dcterms:W3CDTF">2025-01-21T06:59:30Z</dcterms:modified>
</cp:coreProperties>
</file>